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13" Type="http://schemas.openxmlformats.org/officeDocument/2006/relationships/oleObject" Target="../embeddings/oleObject299.bin"/><Relationship Id="rId18" Type="http://schemas.openxmlformats.org/officeDocument/2006/relationships/image" Target="../media/image409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406.wmf"/><Relationship Id="rId17" Type="http://schemas.openxmlformats.org/officeDocument/2006/relationships/oleObject" Target="../embeddings/oleObject301.bin"/><Relationship Id="rId2" Type="http://schemas.openxmlformats.org/officeDocument/2006/relationships/image" Target="../media/image6.jpeg"/><Relationship Id="rId16" Type="http://schemas.openxmlformats.org/officeDocument/2006/relationships/image" Target="../media/image408.wmf"/><Relationship Id="rId20" Type="http://schemas.openxmlformats.org/officeDocument/2006/relationships/image" Target="../media/image4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0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302.bin"/><Relationship Id="rId4" Type="http://schemas.openxmlformats.org/officeDocument/2006/relationships/image" Target="../media/image404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407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4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12" Type="http://schemas.openxmlformats.org/officeDocument/2006/relationships/image" Target="../media/image20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11" Type="http://schemas.openxmlformats.org/officeDocument/2006/relationships/oleObject" Target="../embeddings/oleObject129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126.bin"/><Relationship Id="rId9" Type="http://schemas.openxmlformats.org/officeDocument/2006/relationships/oleObject" Target="../embeddings/oleObject12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34.bin"/><Relationship Id="rId3" Type="http://schemas.openxmlformats.org/officeDocument/2006/relationships/image" Target="../media/image212.pn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1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16.wmf"/><Relationship Id="rId4" Type="http://schemas.openxmlformats.org/officeDocument/2006/relationships/image" Target="../media/image213.jpg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2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9.bin"/><Relationship Id="rId18" Type="http://schemas.openxmlformats.org/officeDocument/2006/relationships/image" Target="../media/image228.wmf"/><Relationship Id="rId26" Type="http://schemas.openxmlformats.org/officeDocument/2006/relationships/image" Target="../media/image232.wmf"/><Relationship Id="rId3" Type="http://schemas.openxmlformats.org/officeDocument/2006/relationships/image" Target="../media/image220.jpg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225.wmf"/><Relationship Id="rId17" Type="http://schemas.openxmlformats.org/officeDocument/2006/relationships/oleObject" Target="../embeddings/oleObject141.bin"/><Relationship Id="rId25" Type="http://schemas.openxmlformats.org/officeDocument/2006/relationships/oleObject" Target="../embeddings/oleObject145.bin"/><Relationship Id="rId33" Type="http://schemas.openxmlformats.org/officeDocument/2006/relationships/image" Target="../media/image236.png"/><Relationship Id="rId2" Type="http://schemas.openxmlformats.org/officeDocument/2006/relationships/image" Target="../media/image6.jpeg"/><Relationship Id="rId16" Type="http://schemas.openxmlformats.org/officeDocument/2006/relationships/image" Target="../media/image227.wmf"/><Relationship Id="rId20" Type="http://schemas.openxmlformats.org/officeDocument/2006/relationships/image" Target="../media/image229.wmf"/><Relationship Id="rId29" Type="http://schemas.openxmlformats.org/officeDocument/2006/relationships/oleObject" Target="../embeddings/oleObject1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138.bin"/><Relationship Id="rId24" Type="http://schemas.openxmlformats.org/officeDocument/2006/relationships/image" Target="../media/image231.wmf"/><Relationship Id="rId32" Type="http://schemas.openxmlformats.org/officeDocument/2006/relationships/image" Target="../media/image235.wmf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0.bin"/><Relationship Id="rId23" Type="http://schemas.openxmlformats.org/officeDocument/2006/relationships/oleObject" Target="../embeddings/oleObject144.bin"/><Relationship Id="rId28" Type="http://schemas.openxmlformats.org/officeDocument/2006/relationships/image" Target="../media/image233.wmf"/><Relationship Id="rId10" Type="http://schemas.openxmlformats.org/officeDocument/2006/relationships/image" Target="../media/image224.wmf"/><Relationship Id="rId19" Type="http://schemas.openxmlformats.org/officeDocument/2006/relationships/oleObject" Target="../embeddings/oleObject142.bin"/><Relationship Id="rId31" Type="http://schemas.openxmlformats.org/officeDocument/2006/relationships/oleObject" Target="../embeddings/oleObject148.bin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226.wmf"/><Relationship Id="rId22" Type="http://schemas.openxmlformats.org/officeDocument/2006/relationships/image" Target="../media/image230.wmf"/><Relationship Id="rId27" Type="http://schemas.openxmlformats.org/officeDocument/2006/relationships/oleObject" Target="../embeddings/oleObject146.bin"/><Relationship Id="rId30" Type="http://schemas.openxmlformats.org/officeDocument/2006/relationships/image" Target="../media/image234.wmf"/><Relationship Id="rId8" Type="http://schemas.openxmlformats.org/officeDocument/2006/relationships/image" Target="../media/image22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13" Type="http://schemas.openxmlformats.org/officeDocument/2006/relationships/image" Target="../media/image230.wmf"/><Relationship Id="rId18" Type="http://schemas.openxmlformats.org/officeDocument/2006/relationships/oleObject" Target="../embeddings/oleObject155.bin"/><Relationship Id="rId3" Type="http://schemas.openxmlformats.org/officeDocument/2006/relationships/image" Target="../media/image220.jpg"/><Relationship Id="rId21" Type="http://schemas.openxmlformats.org/officeDocument/2006/relationships/image" Target="../media/image244.wmf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2.bin"/><Relationship Id="rId17" Type="http://schemas.openxmlformats.org/officeDocument/2006/relationships/image" Target="../media/image242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54.bin"/><Relationship Id="rId20" Type="http://schemas.openxmlformats.org/officeDocument/2006/relationships/oleObject" Target="../embeddings/oleObject15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wmf"/><Relationship Id="rId11" Type="http://schemas.openxmlformats.org/officeDocument/2006/relationships/image" Target="../media/image236.png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241.wmf"/><Relationship Id="rId10" Type="http://schemas.openxmlformats.org/officeDocument/2006/relationships/image" Target="../media/image240.wmf"/><Relationship Id="rId19" Type="http://schemas.openxmlformats.org/officeDocument/2006/relationships/image" Target="../media/image243.wmf"/><Relationship Id="rId4" Type="http://schemas.openxmlformats.org/officeDocument/2006/relationships/image" Target="../media/image237.png"/><Relationship Id="rId9" Type="http://schemas.openxmlformats.org/officeDocument/2006/relationships/oleObject" Target="../embeddings/oleObject151.bin"/><Relationship Id="rId14" Type="http://schemas.openxmlformats.org/officeDocument/2006/relationships/oleObject" Target="../embeddings/oleObject153.bin"/><Relationship Id="rId22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56.wmf"/><Relationship Id="rId26" Type="http://schemas.openxmlformats.org/officeDocument/2006/relationships/image" Target="../media/image260.wmf"/><Relationship Id="rId3" Type="http://schemas.openxmlformats.org/officeDocument/2006/relationships/image" Target="../media/image248.jpg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163.bin"/><Relationship Id="rId25" Type="http://schemas.openxmlformats.org/officeDocument/2006/relationships/oleObject" Target="../embeddings/oleObject167.bin"/><Relationship Id="rId2" Type="http://schemas.openxmlformats.org/officeDocument/2006/relationships/image" Target="../media/image6.jpeg"/><Relationship Id="rId16" Type="http://schemas.openxmlformats.org/officeDocument/2006/relationships/image" Target="../media/image255.wmf"/><Relationship Id="rId20" Type="http://schemas.openxmlformats.org/officeDocument/2006/relationships/image" Target="../media/image2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259.wmf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249.png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54.wmf"/><Relationship Id="rId22" Type="http://schemas.openxmlformats.org/officeDocument/2006/relationships/image" Target="../media/image25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16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oleObject" Target="../embeddings/oleObject170.bin"/><Relationship Id="rId7" Type="http://schemas.openxmlformats.org/officeDocument/2006/relationships/image" Target="../media/image27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69.png"/><Relationship Id="rId4" Type="http://schemas.openxmlformats.org/officeDocument/2006/relationships/image" Target="../media/image268.wmf"/><Relationship Id="rId9" Type="http://schemas.openxmlformats.org/officeDocument/2006/relationships/image" Target="../media/image27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7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78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8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8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286.wmf"/><Relationship Id="rId9" Type="http://schemas.openxmlformats.org/officeDocument/2006/relationships/image" Target="../media/image2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oleObject" Target="../embeddings/oleObject190.bin"/><Relationship Id="rId7" Type="http://schemas.openxmlformats.org/officeDocument/2006/relationships/image" Target="../media/image2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11" Type="http://schemas.openxmlformats.org/officeDocument/2006/relationships/image" Target="../media/image294.wmf"/><Relationship Id="rId5" Type="http://schemas.openxmlformats.org/officeDocument/2006/relationships/oleObject" Target="../embeddings/oleObject191.bin"/><Relationship Id="rId10" Type="http://schemas.openxmlformats.org/officeDocument/2006/relationships/oleObject" Target="../embeddings/oleObject193.bin"/><Relationship Id="rId4" Type="http://schemas.openxmlformats.org/officeDocument/2006/relationships/image" Target="../media/image290.wmf"/><Relationship Id="rId9" Type="http://schemas.openxmlformats.org/officeDocument/2006/relationships/image" Target="../media/image29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4.bin"/><Relationship Id="rId7" Type="http://schemas.openxmlformats.org/officeDocument/2006/relationships/image" Target="../media/image2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5.bin"/><Relationship Id="rId5" Type="http://schemas.openxmlformats.org/officeDocument/2006/relationships/image" Target="../media/image296.png"/><Relationship Id="rId4" Type="http://schemas.openxmlformats.org/officeDocument/2006/relationships/image" Target="../media/image29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13" Type="http://schemas.openxmlformats.org/officeDocument/2006/relationships/oleObject" Target="../embeddings/oleObject200.bin"/><Relationship Id="rId3" Type="http://schemas.openxmlformats.org/officeDocument/2006/relationships/image" Target="../media/image299.jpeg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304.wmf"/><Relationship Id="rId2" Type="http://schemas.openxmlformats.org/officeDocument/2006/relationships/image" Target="../media/image6.jpeg"/><Relationship Id="rId16" Type="http://schemas.openxmlformats.org/officeDocument/2006/relationships/image" Target="../media/image3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199.bin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10" Type="http://schemas.openxmlformats.org/officeDocument/2006/relationships/image" Target="../media/image303.wmf"/><Relationship Id="rId4" Type="http://schemas.openxmlformats.org/officeDocument/2006/relationships/image" Target="../media/image300.gi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30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311.wmf"/><Relationship Id="rId2" Type="http://schemas.openxmlformats.org/officeDocument/2006/relationships/image" Target="../media/image6.jpeg"/><Relationship Id="rId16" Type="http://schemas.openxmlformats.org/officeDocument/2006/relationships/image" Target="../media/image3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10" Type="http://schemas.openxmlformats.org/officeDocument/2006/relationships/image" Target="../media/image310.wmf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31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324.wmf"/><Relationship Id="rId26" Type="http://schemas.openxmlformats.org/officeDocument/2006/relationships/image" Target="../media/image328.wmf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8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321.wmf"/><Relationship Id="rId17" Type="http://schemas.openxmlformats.org/officeDocument/2006/relationships/oleObject" Target="../embeddings/oleObject216.bin"/><Relationship Id="rId25" Type="http://schemas.openxmlformats.org/officeDocument/2006/relationships/oleObject" Target="../embeddings/oleObject220.bin"/><Relationship Id="rId2" Type="http://schemas.openxmlformats.org/officeDocument/2006/relationships/image" Target="../media/image6.jpeg"/><Relationship Id="rId16" Type="http://schemas.openxmlformats.org/officeDocument/2006/relationships/image" Target="../media/image323.wmf"/><Relationship Id="rId20" Type="http://schemas.openxmlformats.org/officeDocument/2006/relationships/image" Target="../media/image3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13.bin"/><Relationship Id="rId24" Type="http://schemas.openxmlformats.org/officeDocument/2006/relationships/image" Target="../media/image327.wmf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23" Type="http://schemas.openxmlformats.org/officeDocument/2006/relationships/oleObject" Target="../embeddings/oleObject219.bin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322.wmf"/><Relationship Id="rId22" Type="http://schemas.openxmlformats.org/officeDocument/2006/relationships/image" Target="../media/image32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jpg"/><Relationship Id="rId4" Type="http://schemas.openxmlformats.org/officeDocument/2006/relationships/image" Target="../media/image330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35.wmf"/><Relationship Id="rId26" Type="http://schemas.openxmlformats.org/officeDocument/2006/relationships/image" Target="../media/image339.wmf"/><Relationship Id="rId39" Type="http://schemas.openxmlformats.org/officeDocument/2006/relationships/oleObject" Target="../embeddings/oleObject239.bin"/><Relationship Id="rId21" Type="http://schemas.openxmlformats.org/officeDocument/2006/relationships/oleObject" Target="../embeddings/oleObject230.bin"/><Relationship Id="rId34" Type="http://schemas.openxmlformats.org/officeDocument/2006/relationships/image" Target="../media/image343.wmf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32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33" Type="http://schemas.openxmlformats.org/officeDocument/2006/relationships/oleObject" Target="../embeddings/oleObject236.bin"/><Relationship Id="rId38" Type="http://schemas.openxmlformats.org/officeDocument/2006/relationships/image" Target="../media/image345.wmf"/><Relationship Id="rId2" Type="http://schemas.openxmlformats.org/officeDocument/2006/relationships/image" Target="../media/image6.jpeg"/><Relationship Id="rId16" Type="http://schemas.openxmlformats.org/officeDocument/2006/relationships/image" Target="../media/image334.wmf"/><Relationship Id="rId20" Type="http://schemas.openxmlformats.org/officeDocument/2006/relationships/image" Target="../media/image336.wmf"/><Relationship Id="rId29" Type="http://schemas.openxmlformats.org/officeDocument/2006/relationships/oleObject" Target="../embeddings/oleObject23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38.wmf"/><Relationship Id="rId32" Type="http://schemas.openxmlformats.org/officeDocument/2006/relationships/image" Target="../media/image342.wmf"/><Relationship Id="rId37" Type="http://schemas.openxmlformats.org/officeDocument/2006/relationships/oleObject" Target="../embeddings/oleObject238.bin"/><Relationship Id="rId40" Type="http://schemas.openxmlformats.org/officeDocument/2006/relationships/image" Target="../media/image346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40.wmf"/><Relationship Id="rId36" Type="http://schemas.openxmlformats.org/officeDocument/2006/relationships/image" Target="../media/image344.wmf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29.bin"/><Relationship Id="rId31" Type="http://schemas.openxmlformats.org/officeDocument/2006/relationships/oleObject" Target="../embeddings/oleObject235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33.wmf"/><Relationship Id="rId22" Type="http://schemas.openxmlformats.org/officeDocument/2006/relationships/image" Target="../media/image337.wmf"/><Relationship Id="rId27" Type="http://schemas.openxmlformats.org/officeDocument/2006/relationships/oleObject" Target="../embeddings/oleObject233.bin"/><Relationship Id="rId30" Type="http://schemas.openxmlformats.org/officeDocument/2006/relationships/image" Target="../media/image341.wmf"/><Relationship Id="rId35" Type="http://schemas.openxmlformats.org/officeDocument/2006/relationships/oleObject" Target="../embeddings/oleObject237.bin"/><Relationship Id="rId8" Type="http://schemas.openxmlformats.org/officeDocument/2006/relationships/image" Target="../media/image319.wmf"/><Relationship Id="rId3" Type="http://schemas.openxmlformats.org/officeDocument/2006/relationships/oleObject" Target="../embeddings/oleObject22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0" Type="http://schemas.openxmlformats.org/officeDocument/2006/relationships/image" Target="../media/image352.wmf"/><Relationship Id="rId4" Type="http://schemas.openxmlformats.org/officeDocument/2006/relationships/image" Target="../media/image349.w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354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54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52.bin"/><Relationship Id="rId25" Type="http://schemas.openxmlformats.org/officeDocument/2006/relationships/oleObject" Target="../embeddings/oleObject256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49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5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263.bin"/><Relationship Id="rId18" Type="http://schemas.openxmlformats.org/officeDocument/2006/relationships/image" Target="../media/image376.wmf"/><Relationship Id="rId26" Type="http://schemas.openxmlformats.org/officeDocument/2006/relationships/image" Target="../media/image380.wmf"/><Relationship Id="rId3" Type="http://schemas.openxmlformats.org/officeDocument/2006/relationships/oleObject" Target="../embeddings/oleObject258.bin"/><Relationship Id="rId21" Type="http://schemas.openxmlformats.org/officeDocument/2006/relationships/oleObject" Target="../embeddings/oleObject267.bin"/><Relationship Id="rId7" Type="http://schemas.openxmlformats.org/officeDocument/2006/relationships/oleObject" Target="../embeddings/oleObject260.bin"/><Relationship Id="rId12" Type="http://schemas.openxmlformats.org/officeDocument/2006/relationships/image" Target="../media/image373.wmf"/><Relationship Id="rId17" Type="http://schemas.openxmlformats.org/officeDocument/2006/relationships/oleObject" Target="../embeddings/oleObject265.bin"/><Relationship Id="rId25" Type="http://schemas.openxmlformats.org/officeDocument/2006/relationships/oleObject" Target="../embeddings/oleObject269.bin"/><Relationship Id="rId2" Type="http://schemas.openxmlformats.org/officeDocument/2006/relationships/image" Target="../media/image6.jpeg"/><Relationship Id="rId16" Type="http://schemas.openxmlformats.org/officeDocument/2006/relationships/image" Target="../media/image375.wmf"/><Relationship Id="rId20" Type="http://schemas.openxmlformats.org/officeDocument/2006/relationships/image" Target="../media/image3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262.bin"/><Relationship Id="rId24" Type="http://schemas.openxmlformats.org/officeDocument/2006/relationships/image" Target="../media/image379.wmf"/><Relationship Id="rId5" Type="http://schemas.openxmlformats.org/officeDocument/2006/relationships/oleObject" Target="../embeddings/oleObject259.bin"/><Relationship Id="rId15" Type="http://schemas.openxmlformats.org/officeDocument/2006/relationships/oleObject" Target="../embeddings/oleObject264.bin"/><Relationship Id="rId23" Type="http://schemas.openxmlformats.org/officeDocument/2006/relationships/oleObject" Target="../embeddings/oleObject268.bin"/><Relationship Id="rId28" Type="http://schemas.openxmlformats.org/officeDocument/2006/relationships/image" Target="../media/image381.wmf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66.bin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261.bin"/><Relationship Id="rId14" Type="http://schemas.openxmlformats.org/officeDocument/2006/relationships/image" Target="../media/image374.wmf"/><Relationship Id="rId22" Type="http://schemas.openxmlformats.org/officeDocument/2006/relationships/image" Target="../media/image378.wmf"/><Relationship Id="rId27" Type="http://schemas.openxmlformats.org/officeDocument/2006/relationships/oleObject" Target="../embeddings/oleObject2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387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384.wmf"/><Relationship Id="rId17" Type="http://schemas.openxmlformats.org/officeDocument/2006/relationships/oleObject" Target="../embeddings/oleObject278.bin"/><Relationship Id="rId2" Type="http://schemas.openxmlformats.org/officeDocument/2006/relationships/image" Target="../media/image6.jpeg"/><Relationship Id="rId16" Type="http://schemas.openxmlformats.org/officeDocument/2006/relationships/image" Target="../media/image386.wmf"/><Relationship Id="rId20" Type="http://schemas.openxmlformats.org/officeDocument/2006/relationships/image" Target="../media/image3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279.bin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385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13" Type="http://schemas.openxmlformats.org/officeDocument/2006/relationships/oleObject" Target="../embeddings/oleObject285.bin"/><Relationship Id="rId18" Type="http://schemas.openxmlformats.org/officeDocument/2006/relationships/image" Target="../media/image396.wmf"/><Relationship Id="rId26" Type="http://schemas.openxmlformats.org/officeDocument/2006/relationships/image" Target="../media/image400.wmf"/><Relationship Id="rId3" Type="http://schemas.openxmlformats.org/officeDocument/2006/relationships/oleObject" Target="../embeddings/oleObject280.bin"/><Relationship Id="rId21" Type="http://schemas.openxmlformats.org/officeDocument/2006/relationships/oleObject" Target="../embeddings/oleObject289.bin"/><Relationship Id="rId7" Type="http://schemas.openxmlformats.org/officeDocument/2006/relationships/oleObject" Target="../embeddings/oleObject282.bin"/><Relationship Id="rId12" Type="http://schemas.openxmlformats.org/officeDocument/2006/relationships/image" Target="../media/image393.wmf"/><Relationship Id="rId17" Type="http://schemas.openxmlformats.org/officeDocument/2006/relationships/oleObject" Target="../embeddings/oleObject287.bin"/><Relationship Id="rId25" Type="http://schemas.openxmlformats.org/officeDocument/2006/relationships/oleObject" Target="../embeddings/oleObject291.bin"/><Relationship Id="rId2" Type="http://schemas.openxmlformats.org/officeDocument/2006/relationships/image" Target="../media/image6.jpeg"/><Relationship Id="rId16" Type="http://schemas.openxmlformats.org/officeDocument/2006/relationships/image" Target="../media/image395.wmf"/><Relationship Id="rId20" Type="http://schemas.openxmlformats.org/officeDocument/2006/relationships/image" Target="../media/image397.wmf"/><Relationship Id="rId29" Type="http://schemas.openxmlformats.org/officeDocument/2006/relationships/oleObject" Target="../embeddings/oleObject29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wmf"/><Relationship Id="rId11" Type="http://schemas.openxmlformats.org/officeDocument/2006/relationships/oleObject" Target="../embeddings/oleObject284.bin"/><Relationship Id="rId24" Type="http://schemas.openxmlformats.org/officeDocument/2006/relationships/image" Target="../media/image399.wmf"/><Relationship Id="rId32" Type="http://schemas.openxmlformats.org/officeDocument/2006/relationships/image" Target="../media/image403.wmf"/><Relationship Id="rId5" Type="http://schemas.openxmlformats.org/officeDocument/2006/relationships/oleObject" Target="../embeddings/oleObject281.bin"/><Relationship Id="rId15" Type="http://schemas.openxmlformats.org/officeDocument/2006/relationships/oleObject" Target="../embeddings/oleObject286.bin"/><Relationship Id="rId23" Type="http://schemas.openxmlformats.org/officeDocument/2006/relationships/oleObject" Target="../embeddings/oleObject290.bin"/><Relationship Id="rId28" Type="http://schemas.openxmlformats.org/officeDocument/2006/relationships/image" Target="../media/image401.wmf"/><Relationship Id="rId10" Type="http://schemas.openxmlformats.org/officeDocument/2006/relationships/image" Target="../media/image392.wmf"/><Relationship Id="rId19" Type="http://schemas.openxmlformats.org/officeDocument/2006/relationships/oleObject" Target="../embeddings/oleObject288.bin"/><Relationship Id="rId31" Type="http://schemas.openxmlformats.org/officeDocument/2006/relationships/oleObject" Target="../embeddings/oleObject294.bin"/><Relationship Id="rId4" Type="http://schemas.openxmlformats.org/officeDocument/2006/relationships/image" Target="../media/image389.wmf"/><Relationship Id="rId9" Type="http://schemas.openxmlformats.org/officeDocument/2006/relationships/oleObject" Target="../embeddings/oleObject283.bin"/><Relationship Id="rId14" Type="http://schemas.openxmlformats.org/officeDocument/2006/relationships/image" Target="../media/image394.wmf"/><Relationship Id="rId22" Type="http://schemas.openxmlformats.org/officeDocument/2006/relationships/image" Target="../media/image398.wmf"/><Relationship Id="rId27" Type="http://schemas.openxmlformats.org/officeDocument/2006/relationships/oleObject" Target="../embeddings/oleObject292.bin"/><Relationship Id="rId30" Type="http://schemas.openxmlformats.org/officeDocument/2006/relationships/image" Target="../media/image40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53800" progId="Equation.DSMT4">
                  <p:embed/>
                </p:oleObj>
              </mc:Choice>
              <mc:Fallback>
                <p:oleObj name="Equation" r:id="rId14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200" imgH="253800" progId="Equation.DSMT4">
                  <p:embed/>
                </p:oleObj>
              </mc:Choice>
              <mc:Fallback>
                <p:oleObj name="Equation" r:id="rId8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566</Words>
  <Application>Microsoft Office PowerPoint</Application>
  <PresentationFormat>Екран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104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Презентація PowerPoint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я</cp:lastModifiedBy>
  <cp:revision>271</cp:revision>
  <cp:lastPrinted>2021-01-21T21:08:02Z</cp:lastPrinted>
  <dcterms:created xsi:type="dcterms:W3CDTF">2006-06-13T13:03:30Z</dcterms:created>
  <dcterms:modified xsi:type="dcterms:W3CDTF">2024-02-20T20:48:19Z</dcterms:modified>
</cp:coreProperties>
</file>